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59" r:id="rId9"/>
    <p:sldId id="260" r:id="rId10"/>
    <p:sldId id="261" r:id="rId11"/>
    <p:sldId id="262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EB Garamond" pitchFamily="2" charset="0"/>
      <p:regular r:id="rId18"/>
      <p:bold r:id="rId19"/>
      <p:italic r:id="rId20"/>
      <p:boldItalic r:id="rId21"/>
    </p:embeddedFont>
    <p:embeddedFont>
      <p:font typeface="EB Garamond Medium" pitchFamily="2" charset="0"/>
      <p:regular r:id="rId22"/>
      <p:bold r:id="rId23"/>
      <p:italic r:id="rId24"/>
      <p:boldItalic r:id="rId25"/>
    </p:embeddedFont>
    <p:embeddedFont>
      <p:font typeface="EB Garamond SemiBold" pitchFamily="2" charset="0"/>
      <p:regular r:id="rId26"/>
      <p:bold r:id="rId27"/>
      <p:italic r:id="rId28"/>
      <p:boldItalic r:id="rId29"/>
    </p:embeddedFont>
    <p:embeddedFont>
      <p:font typeface="Public Sans" pitchFamily="2" charset="77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gi0kjxGqkhxQ1T/e5fqxRXDJpQ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988E83-D4C4-4DDE-B1E8-2A12097C507F}"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21" Type="http://schemas.openxmlformats.org/officeDocument/2006/relationships/font" Target="fonts/font8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 rot="10800000" flipV="1">
            <a:off x="3755572" y="2351235"/>
            <a:ext cx="305595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</a:t>
            </a:r>
            <a:r>
              <a:rPr lang="en-IN" b="0" i="0" dirty="0" err="1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github.com</a:t>
            </a:r>
            <a:r>
              <a:rPr lang="en-IN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/antoshajun123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83F2F9-43FF-BEEC-815C-16DCBB6CEA6C}"/>
              </a:ext>
            </a:extLst>
          </p:cNvPr>
          <p:cNvSpPr txBox="1"/>
          <p:nvPr/>
        </p:nvSpPr>
        <p:spPr>
          <a:xfrm>
            <a:off x="3755572" y="2759683"/>
            <a:ext cx="30559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Your Project Name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PASSPORT MANAGEMENT SYSTEM 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826682171"/>
              </p:ext>
            </p:extLst>
          </p:nvPr>
        </p:nvGraphicFramePr>
        <p:xfrm>
          <a:off x="144710" y="1954819"/>
          <a:ext cx="4279525" cy="237726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2105a</a:t>
                      </a:r>
                      <a:r>
                        <a:rPr lang="en-IN" dirty="0"/>
                        <a:t>3414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/>
                        <a:t>ANTO SHAJUN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A34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</a:t>
            </a:r>
            <a:r>
              <a:rPr lang="en-US" b="1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utcome</a:t>
            </a:r>
            <a:endParaRPr/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“your title"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US" dirty="0"/>
              <a:t>Passport information</a:t>
            </a:r>
          </a:p>
          <a:p>
            <a:endParaRPr lang="en-US" dirty="0"/>
          </a:p>
          <a:p>
            <a:r>
              <a:rPr lang="en-US" dirty="0"/>
              <a:t>Apply for the passport</a:t>
            </a:r>
          </a:p>
          <a:p>
            <a:endParaRPr lang="en-US" dirty="0"/>
          </a:p>
          <a:p>
            <a:r>
              <a:rPr lang="en-US" dirty="0"/>
              <a:t>Document uploading</a:t>
            </a:r>
          </a:p>
          <a:p>
            <a:endParaRPr lang="en-US" dirty="0"/>
          </a:p>
          <a:p>
            <a:r>
              <a:rPr lang="en-US" dirty="0"/>
              <a:t>Payment</a:t>
            </a:r>
          </a:p>
          <a:p>
            <a:endParaRPr lang="en-US" dirty="0"/>
          </a:p>
          <a:p>
            <a:r>
              <a:rPr lang="en-US" dirty="0"/>
              <a:t>verification</a:t>
            </a:r>
          </a:p>
          <a:p>
            <a:endParaRPr lang="en-US" dirty="0"/>
          </a:p>
          <a:p>
            <a:r>
              <a:rPr lang="en-US" dirty="0"/>
              <a:t>Authentication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dirty="0"/>
              <a:t>Status information </a:t>
            </a:r>
          </a:p>
          <a:p>
            <a:pPr marL="13970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5098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“your title"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Non 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US" dirty="0"/>
              <a:t>Usability</a:t>
            </a:r>
          </a:p>
          <a:p>
            <a:endParaRPr lang="en-US" dirty="0"/>
          </a:p>
          <a:p>
            <a:r>
              <a:rPr lang="en-US" dirty="0"/>
              <a:t>Reliability</a:t>
            </a:r>
          </a:p>
          <a:p>
            <a:endParaRPr lang="en-US" dirty="0"/>
          </a:p>
          <a:p>
            <a:r>
              <a:rPr lang="en-US" dirty="0"/>
              <a:t>Performance</a:t>
            </a:r>
          </a:p>
          <a:p>
            <a:endParaRPr lang="en-US" dirty="0"/>
          </a:p>
          <a:p>
            <a:r>
              <a:rPr lang="en-US" dirty="0"/>
              <a:t>Supportability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2164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“your title"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Software Requirements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US" dirty="0"/>
              <a:t>WINDOWS 7</a:t>
            </a:r>
          </a:p>
          <a:p>
            <a:endParaRPr lang="en-US" dirty="0"/>
          </a:p>
          <a:p>
            <a:r>
              <a:rPr lang="en-US" dirty="0"/>
              <a:t>IBM rational  Rose tool</a:t>
            </a:r>
          </a:p>
          <a:p>
            <a:endParaRPr lang="en-US" dirty="0"/>
          </a:p>
          <a:p>
            <a:r>
              <a:rPr lang="en-US" dirty="0"/>
              <a:t>Eclipse 4.4</a:t>
            </a:r>
          </a:p>
          <a:p>
            <a:endParaRPr lang="en-US" dirty="0"/>
          </a:p>
          <a:p>
            <a:r>
              <a:rPr lang="en-US" dirty="0"/>
              <a:t>JDK 1.7</a:t>
            </a:r>
          </a:p>
          <a:p>
            <a:endParaRPr lang="en-US" dirty="0"/>
          </a:p>
          <a:p>
            <a:r>
              <a:rPr lang="en-US" dirty="0"/>
              <a:t>Junit</a:t>
            </a:r>
          </a:p>
          <a:p>
            <a:endParaRPr lang="en-US" dirty="0"/>
          </a:p>
          <a:p>
            <a:r>
              <a:rPr lang="en-US" dirty="0"/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1120501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“your title"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Hardware Requirements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US" dirty="0"/>
              <a:t>Pentium processor</a:t>
            </a:r>
          </a:p>
          <a:p>
            <a:endParaRPr lang="en-US" dirty="0"/>
          </a:p>
          <a:p>
            <a:r>
              <a:rPr lang="en-US" dirty="0"/>
              <a:t>4GB RAM</a:t>
            </a:r>
          </a:p>
          <a:p>
            <a:endParaRPr lang="en-US" dirty="0"/>
          </a:p>
          <a:p>
            <a:r>
              <a:rPr lang="en-US" dirty="0"/>
              <a:t>500GB Hard disk drive</a:t>
            </a:r>
          </a:p>
        </p:txBody>
      </p:sp>
    </p:spTree>
    <p:extLst>
      <p:ext uri="{BB962C8B-B14F-4D97-AF65-F5344CB8AC3E}">
        <p14:creationId xmlns:p14="http://schemas.microsoft.com/office/powerpoint/2010/main" val="3181222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create a repository on </a:t>
            </a:r>
            <a:r>
              <a:rPr lang="en-US" sz="1000" b="0" dirty="0" err="1">
                <a:latin typeface="EB Garamond"/>
                <a:ea typeface="EB Garamond"/>
                <a:cs typeface="EB Garamond"/>
                <a:sym typeface="EB Garamond"/>
              </a:rPr>
              <a:t>github</a:t>
            </a: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-US" sz="1000" b="0" dirty="0" err="1">
                <a:latin typeface="EB Garamond"/>
                <a:ea typeface="EB Garamond"/>
                <a:cs typeface="EB Garamond"/>
                <a:sym typeface="EB Garamond"/>
              </a:rPr>
              <a:t>realted</a:t>
            </a: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 to project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</Words>
  <Application>Microsoft Office PowerPoint</Application>
  <PresentationFormat>On-screen Show (16:9)</PresentationFormat>
  <Paragraphs>42</Paragraphs>
  <Slides>11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Simple Light</vt:lpstr>
      <vt:lpstr>PowerPoint Presentation</vt:lpstr>
      <vt:lpstr>Your Project Name</vt:lpstr>
      <vt:lpstr>PowerPoint Presentation</vt:lpstr>
      <vt:lpstr>SRS for “your title"</vt:lpstr>
      <vt:lpstr>SRS for “your title"</vt:lpstr>
      <vt:lpstr>SRS for “your title"</vt:lpstr>
      <vt:lpstr>SRS for “your title"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anto shajun</cp:lastModifiedBy>
  <cp:revision>6</cp:revision>
  <dcterms:created xsi:type="dcterms:W3CDTF">2020-08-13T11:21:46Z</dcterms:created>
  <dcterms:modified xsi:type="dcterms:W3CDTF">2023-03-10T02:38:22Z</dcterms:modified>
</cp:coreProperties>
</file>